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Pierre Faisan" userId="5bb364f15c7b1a33" providerId="LiveId" clId="{32BDBAB1-EE38-463E-B8DA-634E9D9C3BD6}"/>
    <pc:docChg chg="delSld">
      <pc:chgData name="Jean-Pierre Faisan" userId="5bb364f15c7b1a33" providerId="LiveId" clId="{32BDBAB1-EE38-463E-B8DA-634E9D9C3BD6}" dt="2026-05-07T07:36:53.129" v="0" actId="47"/>
      <pc:docMkLst>
        <pc:docMk/>
      </pc:docMkLst>
      <pc:sldChg chg="del">
        <pc:chgData name="Jean-Pierre Faisan" userId="5bb364f15c7b1a33" providerId="LiveId" clId="{32BDBAB1-EE38-463E-B8DA-634E9D9C3BD6}" dt="2026-05-07T07:36:53.129" v="0" actId="47"/>
        <pc:sldMkLst>
          <pc:docMk/>
          <pc:sldMk cId="1512441523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16500-3253-5FE6-B377-A3273060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DC31A-1001-6E70-B7E7-C62F55789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5AA95-264E-C8F8-1B28-660B2D269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23F92-9481-DC28-83B7-07349AE2C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5ED3-CBA9-4908-9949-371917EE447E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3210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8B91-231B-4EC4-6591-4C0E3E557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55C67-FC7D-E8D1-576B-2356EB646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5474E-5072-6436-D2ED-29535000C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7B90F-A4AA-4517-D215-C5CF9FF75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208E13-C390-40B0-8154-7E516C8B1F23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397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35C6-7828-5B40-D911-87116A250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BA8A8-E95A-DF74-2B6A-865326A18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02159-2820-BEA9-9A3E-2819F2075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106CA-C48D-B2BB-DD69-43D0DCE02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5ED3-CBA9-4908-9949-371917EE447E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9358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D11B4-2A15-480C-05AC-E870BED1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6A4FA-939E-E004-B7A1-BE7E3708B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BAD74-0A78-ED2A-8739-B7C19BF33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D8AA6-FBA9-77BA-F220-1AE80CF84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5ED3-CBA9-4908-9949-371917EE447E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0897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D980C-F31B-148A-FE12-FB9C7385A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6C488-2278-E3B2-E306-CDCB48727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6E6CA-56A7-A79A-4358-D8D083300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096EA-0E31-ADD6-CF86-02F86A95C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5ED3-CBA9-4908-9949-371917EE447E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416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A9306-A49E-3C1C-9C2F-79091B5A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8D2D66-6A10-D6EE-4809-4E7206039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8ECD7-6B4C-9E42-11BD-C5F19227E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04C94-9CFD-2A6E-2140-9E238D92B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5ED3-CBA9-4908-9949-371917EE447E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2835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jpg"/><Relationship Id="rId10" Type="http://schemas.openxmlformats.org/officeDocument/2006/relationships/image" Target="../media/image29.gif"/><Relationship Id="rId19" Type="http://schemas.openxmlformats.org/officeDocument/2006/relationships/image" Target="../media/image38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Relationship Id="rId22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375</Words>
  <Application>Microsoft Office PowerPoint</Application>
  <PresentationFormat>Grand écran</PresentationFormat>
  <Paragraphs>99</Paragraphs>
  <Slides>12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Century Gothic</vt:lpstr>
      <vt:lpstr>Oatmeal Pro South Light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Terrestrial networks operators serving 19 countries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Fernández</dc:creator>
  <cp:lastModifiedBy>Jean-Pierre Faisan</cp:lastModifiedBy>
  <cp:revision>10</cp:revision>
  <dcterms:created xsi:type="dcterms:W3CDTF">2026-05-04T09:51:56Z</dcterms:created>
  <dcterms:modified xsi:type="dcterms:W3CDTF">2026-05-07T07:37:03Z</dcterms:modified>
</cp:coreProperties>
</file>